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79" r:id="rId7"/>
    <p:sldId id="273" r:id="rId8"/>
    <p:sldId id="263" r:id="rId9"/>
    <p:sldId id="278" r:id="rId10"/>
    <p:sldId id="259" r:id="rId11"/>
    <p:sldId id="264" r:id="rId12"/>
    <p:sldId id="265" r:id="rId13"/>
    <p:sldId id="260" r:id="rId14"/>
    <p:sldId id="271" r:id="rId15"/>
    <p:sldId id="266" r:id="rId16"/>
    <p:sldId id="270" r:id="rId17"/>
    <p:sldId id="272" r:id="rId18"/>
    <p:sldId id="274" r:id="rId19"/>
    <p:sldId id="276" r:id="rId20"/>
    <p:sldId id="277" r:id="rId21"/>
    <p:sldId id="280" r:id="rId2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24C1-1531-46A5-A64A-B59243C865A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6397-9969-4D64-87FD-2EAD7F46A3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24C1-1531-46A5-A64A-B59243C865A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6397-9969-4D64-87FD-2EAD7F46A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24C1-1531-46A5-A64A-B59243C865A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6397-9969-4D64-87FD-2EAD7F46A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24C1-1531-46A5-A64A-B59243C865A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6397-9969-4D64-87FD-2EAD7F46A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24C1-1531-46A5-A64A-B59243C865A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6397-9969-4D64-87FD-2EAD7F46A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24C1-1531-46A5-A64A-B59243C865A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6397-9969-4D64-87FD-2EAD7F46A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24C1-1531-46A5-A64A-B59243C865A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6397-9969-4D64-87FD-2EAD7F46A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24C1-1531-46A5-A64A-B59243C865A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6397-9969-4D64-87FD-2EAD7F46A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24C1-1531-46A5-A64A-B59243C865A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6397-9969-4D64-87FD-2EAD7F46A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24C1-1531-46A5-A64A-B59243C865A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6397-9969-4D64-87FD-2EAD7F46A3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8EF24C1-1531-46A5-A64A-B59243C865A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E156397-9969-4D64-87FD-2EAD7F46A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8EF24C1-1531-46A5-A64A-B59243C865A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E156397-9969-4D64-87FD-2EAD7F46A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/>
          <p:cNvSpPr/>
          <p:nvPr/>
        </p:nvSpPr>
        <p:spPr>
          <a:xfrm>
            <a:off x="-1571668" y="642918"/>
            <a:ext cx="12358774" cy="3244691"/>
          </a:xfrm>
          <a:prstGeom prst="parallelogram">
            <a:avLst>
              <a:gd name="adj" fmla="val 70611"/>
            </a:avLst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Муха-Цокотуха</a:t>
            </a:r>
          </a:p>
          <a:p>
            <a:pPr algn="ctr"/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82daa62b066025139da99283122e8eb2.jpg"/>
          <p:cNvPicPr>
            <a:picLocks noChangeAspect="1"/>
          </p:cNvPicPr>
          <p:nvPr/>
        </p:nvPicPr>
        <p:blipFill>
          <a:blip r:embed="rId2"/>
          <a:srcRect t="8642"/>
          <a:stretch>
            <a:fillRect/>
          </a:stretch>
        </p:blipFill>
        <p:spPr>
          <a:xfrm>
            <a:off x="4572000" y="1285860"/>
            <a:ext cx="4071966" cy="5286388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8" name="Рисунок 7" descr="0_9c754_f4e13bf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857224" y="1071546"/>
            <a:ext cx="571504" cy="609604"/>
          </a:xfrm>
          <a:prstGeom prst="rect">
            <a:avLst/>
          </a:prstGeom>
        </p:spPr>
      </p:pic>
      <p:pic>
        <p:nvPicPr>
          <p:cNvPr id="10" name="Рисунок 9" descr="0_9c754_f4e13bf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7072330" y="1142984"/>
            <a:ext cx="571504" cy="609604"/>
          </a:xfrm>
          <a:prstGeom prst="rect">
            <a:avLst/>
          </a:prstGeom>
        </p:spPr>
      </p:pic>
      <p:pic>
        <p:nvPicPr>
          <p:cNvPr id="11" name="Рисунок 10" descr="0_9c754_f4e13bf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3929058" y="1857364"/>
            <a:ext cx="571504" cy="609604"/>
          </a:xfrm>
          <a:prstGeom prst="rect">
            <a:avLst/>
          </a:prstGeom>
        </p:spPr>
      </p:pic>
      <p:pic>
        <p:nvPicPr>
          <p:cNvPr id="12" name="Рисунок 11" descr="0_9c754_f4e13bf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6000760" y="5357826"/>
            <a:ext cx="571504" cy="609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5164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t="118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2017149_muha.cokotuha.1960.0-06-47.40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_2061_0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21419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4" name="Рисунок 3" descr="0_58d7d_384498e3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928670"/>
            <a:ext cx="1928826" cy="2314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" name="Рисунок 2" descr="91630956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6034">
            <a:off x="5270017" y="77983"/>
            <a:ext cx="3357586" cy="872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qdefaul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" name="Рисунок 2" descr="b2b407e9ff0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123" y="0"/>
            <a:ext cx="1607335" cy="1928802"/>
          </a:xfrm>
          <a:prstGeom prst="rect">
            <a:avLst/>
          </a:prstGeom>
        </p:spPr>
      </p:pic>
      <p:pic>
        <p:nvPicPr>
          <p:cNvPr id="4" name="Рисунок 3" descr="b2b407e9ff0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0438"/>
            <a:ext cx="2500330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ha.cokotuha.1960.0-08-29.3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" name="Рисунок 2" descr="9313cef04f4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2864"/>
            <a:ext cx="3500430" cy="4375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ha_cokotuha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ha-cokotuha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" name="Рисунок 2" descr="0_9c754_f4e13bf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3643306" y="2928934"/>
            <a:ext cx="571504" cy="609604"/>
          </a:xfrm>
          <a:prstGeom prst="rect">
            <a:avLst/>
          </a:prstGeom>
        </p:spPr>
      </p:pic>
      <p:pic>
        <p:nvPicPr>
          <p:cNvPr id="4" name="Рисунок 3" descr="0_58d7d_384498e3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500042"/>
            <a:ext cx="2297919" cy="2757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54_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4" name="Рисунок 3" descr="0_9c754_f4e13bf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2428868"/>
            <a:ext cx="1000132" cy="1066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vetskiy_multfim_muha196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" name="Рисунок 2" descr="9ffb5907e0a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-500090"/>
            <a:ext cx="5143534" cy="8572557"/>
          </a:xfrm>
          <a:prstGeom prst="rect">
            <a:avLst/>
          </a:prstGeom>
        </p:spPr>
      </p:pic>
      <p:pic>
        <p:nvPicPr>
          <p:cNvPr id="4" name="Рисунок 3" descr="9ffb5907e0a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642966"/>
            <a:ext cx="4786348" cy="8572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422cf187d0eeae21044393b3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" name="Рисунок 2" descr="0_9c754_f4e13bf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643314"/>
            <a:ext cx="428628" cy="457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825953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" name="Рисунок 2" descr="0_9c754_f4e13bf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6000760" y="2928934"/>
            <a:ext cx="857256" cy="914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6839255_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9758431_4ozy91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0_9c754_f4e13bf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3143240" y="1714488"/>
            <a:ext cx="571504" cy="609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ha.cokotuha.1960.avi.image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6839264_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" name="Рисунок 2" descr="0_9c754_f4e13bf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4214810" y="2285992"/>
            <a:ext cx="571504" cy="609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ha_cokotuha_1960_avi_imag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0_9c754_f4e13bf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2428860" y="2428868"/>
            <a:ext cx="571504" cy="609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69</TotalTime>
  <Words>1</Words>
  <Application>Microsoft Office PowerPoint</Application>
  <PresentationFormat>Экран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Муха Цокотуха</dc:title>
  <dc:creator>Лёха</dc:creator>
  <cp:lastModifiedBy>Лёха</cp:lastModifiedBy>
  <cp:revision>7</cp:revision>
  <dcterms:created xsi:type="dcterms:W3CDTF">2015-04-26T11:52:38Z</dcterms:created>
  <dcterms:modified xsi:type="dcterms:W3CDTF">2015-04-26T13:11:38Z</dcterms:modified>
</cp:coreProperties>
</file>